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2" r:id="rId6"/>
    <p:sldId id="294" r:id="rId7"/>
    <p:sldId id="291" r:id="rId8"/>
    <p:sldId id="263" r:id="rId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20" autoAdjust="0"/>
  </p:normalViewPr>
  <p:slideViewPr>
    <p:cSldViewPr>
      <p:cViewPr varScale="1">
        <p:scale>
          <a:sx n="82" d="100"/>
          <a:sy n="82" d="100"/>
        </p:scale>
        <p:origin x="147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BFFA2-A926-45A8-8AB3-A137142BE782}" type="datetimeFigureOut">
              <a:rPr lang="nl-NL" smtClean="0"/>
              <a:t>13-9-2024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541227-A73D-4BD2-8909-24BB592E15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4856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C0E1C-2A38-43DF-81B0-36B306E4CC01}" type="datetimeFigureOut">
              <a:rPr lang="nl-NL" smtClean="0"/>
              <a:t>13-9-2024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577851-37F9-466F-BAE7-949110531A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3977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7033-7060-4D1F-A989-5F4E06E307AA}" type="datetime1">
              <a:rPr lang="nl-NL" smtClean="0"/>
              <a:t>13-9-2024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D38AE084-9935-4BAC-B8B7-CD7E90D62C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5214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3D5D1-4B80-4F6E-B9D5-39CF6F3DFF26}" type="datetime1">
              <a:rPr lang="nl-NL" smtClean="0"/>
              <a:t>13-9-2024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E084-9935-4BAC-B8B7-CD7E90D62C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2642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4BE54-6E3A-4ED4-8B19-07A424BE9048}" type="datetime1">
              <a:rPr lang="nl-NL" smtClean="0"/>
              <a:t>13-9-2024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E084-9935-4BAC-B8B7-CD7E90D62C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9664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C056-F089-49F5-B627-29EECDB03FA0}" type="datetime1">
              <a:rPr lang="nl-NL" smtClean="0"/>
              <a:t>13-9-2024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E084-9935-4BAC-B8B7-CD7E90D62C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406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06677B8-2833-4911-8611-F0CE00C45BAA}" type="datetime1">
              <a:rPr lang="nl-NL" smtClean="0"/>
              <a:t>13-9-2024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nl-NL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D38AE084-9935-4BAC-B8B7-CD7E90D62C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0559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1F72C-4CE5-4502-B485-A2E404BC2EC2}" type="datetime1">
              <a:rPr lang="nl-NL" smtClean="0"/>
              <a:t>13-9-2024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E084-9935-4BAC-B8B7-CD7E90D62C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5686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9E3F-483E-4E18-9AB4-02DD48F8A57E}" type="datetime1">
              <a:rPr lang="nl-NL" smtClean="0"/>
              <a:t>13-9-2024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E084-9935-4BAC-B8B7-CD7E90D62C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1749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2346DBB-9789-4DD0-A507-D92E0195BB2B}" type="datetime1">
              <a:rPr lang="nl-NL" smtClean="0"/>
              <a:t>13-9-2024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E084-9935-4BAC-B8B7-CD7E90D62C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2946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78060-4578-4600-A1CB-BA6FD5882EF6}" type="datetime1">
              <a:rPr lang="nl-NL" smtClean="0"/>
              <a:t>13-9-2024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E084-9935-4BAC-B8B7-CD7E90D62C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6583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B0E6-5A95-4F66-841A-9A51EB0AA04D}" type="datetime1">
              <a:rPr lang="nl-NL" smtClean="0"/>
              <a:t>13-9-2024</a:t>
            </a:fld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E084-9935-4BAC-B8B7-CD7E90D62C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1631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0EB4F-B513-4EFA-B370-92BE9C0DBD36}" type="datetime1">
              <a:rPr lang="nl-NL" smtClean="0"/>
              <a:t>13-9-2024</a:t>
            </a:fld>
            <a:endParaRPr lang="nl-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E084-9935-4BAC-B8B7-CD7E90D62C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0665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7C8A0D4-6653-48CB-954E-E2BC1A8207EF}" type="datetime1">
              <a:rPr lang="nl-NL" smtClean="0"/>
              <a:t>13-9-2024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D38AE084-9935-4BAC-B8B7-CD7E90D62C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4286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224135"/>
          </a:xfrm>
        </p:spPr>
        <p:txBody>
          <a:bodyPr/>
          <a:lstStyle/>
          <a:p>
            <a:r>
              <a:rPr lang="nl-NL" dirty="0"/>
              <a:t>Welkom!</a:t>
            </a:r>
            <a:br>
              <a:rPr lang="nl-NL" dirty="0"/>
            </a:br>
            <a:r>
              <a:rPr lang="nl-NL" dirty="0"/>
              <a:t>Ouderavond 4vwo 24-25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5800" y="1916832"/>
            <a:ext cx="7086600" cy="3721968"/>
          </a:xfrm>
        </p:spPr>
        <p:txBody>
          <a:bodyPr>
            <a:noAutofit/>
          </a:bodyPr>
          <a:lstStyle/>
          <a:p>
            <a:pPr algn="l"/>
            <a:r>
              <a:rPr lang="nl-NL" sz="2000" dirty="0"/>
              <a:t>Programma: </a:t>
            </a:r>
          </a:p>
          <a:p>
            <a:pPr algn="l"/>
            <a:r>
              <a:rPr lang="nl-NL" sz="2000" dirty="0"/>
              <a:t>-      Contactouders</a:t>
            </a:r>
          </a:p>
          <a:p>
            <a:pPr marL="457200" indent="-457200" algn="l">
              <a:buFontTx/>
              <a:buChar char="-"/>
            </a:pPr>
            <a:r>
              <a:rPr lang="nl-NL" sz="2000" dirty="0"/>
              <a:t>Website</a:t>
            </a:r>
          </a:p>
          <a:p>
            <a:pPr marL="457200" indent="-457200" algn="l">
              <a:buFontTx/>
              <a:buChar char="-"/>
            </a:pPr>
            <a:r>
              <a:rPr lang="nl-NL" sz="2000" dirty="0"/>
              <a:t>Mentoraat</a:t>
            </a:r>
          </a:p>
          <a:p>
            <a:pPr marL="457200" indent="-457200" algn="l">
              <a:buFontTx/>
              <a:buChar char="-"/>
            </a:pPr>
            <a:r>
              <a:rPr lang="nl-NL" sz="2000" dirty="0"/>
              <a:t>Talenreis </a:t>
            </a:r>
          </a:p>
          <a:p>
            <a:pPr marL="457200" indent="-457200" algn="l">
              <a:buFontTx/>
              <a:buChar char="-"/>
            </a:pPr>
            <a:r>
              <a:rPr lang="nl-NL" sz="2000" dirty="0"/>
              <a:t>Examenprogramma </a:t>
            </a:r>
          </a:p>
          <a:p>
            <a:pPr marL="457200" indent="-457200" algn="l">
              <a:buFontTx/>
              <a:buChar char="-"/>
            </a:pPr>
            <a:r>
              <a:rPr lang="nl-NL" sz="2000" dirty="0"/>
              <a:t>Volgende ouderavond</a:t>
            </a:r>
          </a:p>
          <a:p>
            <a:pPr marL="457200" indent="-457200">
              <a:buFontTx/>
              <a:buChar char="-"/>
            </a:pPr>
            <a:endParaRPr lang="nl-NL" sz="20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246CA-9F30-4BF7-9E95-FEAC3872E48F}" type="datetime1">
              <a:rPr lang="nl-NL" smtClean="0"/>
              <a:t>13-9-2024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776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Algemeen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Thema-avonden door oudervereniging</a:t>
            </a:r>
          </a:p>
          <a:p>
            <a:pPr lvl="1"/>
            <a:r>
              <a:rPr lang="nl-NL" dirty="0"/>
              <a:t>Warm aanbevolen, houd Jordannieuws in de gaten</a:t>
            </a:r>
          </a:p>
          <a:p>
            <a:r>
              <a:rPr lang="nl-NL" dirty="0"/>
              <a:t>Contactouders</a:t>
            </a:r>
          </a:p>
          <a:p>
            <a:pPr lvl="1"/>
            <a:r>
              <a:rPr lang="nl-NL" dirty="0"/>
              <a:t>Drie keer op wisselende avonden: </a:t>
            </a:r>
          </a:p>
          <a:p>
            <a:pPr lvl="1"/>
            <a:r>
              <a:rPr lang="nl-NL" dirty="0"/>
              <a:t>wie wil contactouder worden? Doorgeven via mail! (secretariaat@jordanmlu.nl)</a:t>
            </a:r>
          </a:p>
          <a:p>
            <a:r>
              <a:rPr lang="nl-NL" dirty="0"/>
              <a:t>Ziekmelding/absentie:  via magister</a:t>
            </a:r>
          </a:p>
          <a:p>
            <a:pPr lvl="1"/>
            <a:r>
              <a:rPr lang="nl-NL" dirty="0"/>
              <a:t>Maar bij tentamens rechtstreeks aan de coördinator: Koen Schiphorst</a:t>
            </a:r>
          </a:p>
          <a:p>
            <a:r>
              <a:rPr lang="nl-NL" dirty="0"/>
              <a:t>Schoolboekje staat ook op de website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7301A-ABF4-4776-A81E-F931E7539B8A}" type="datetime1">
              <a:rPr lang="nl-NL" smtClean="0"/>
              <a:t>13-9-2024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1787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Bovenbouw</a:t>
            </a:r>
            <a:br>
              <a:rPr lang="nl-NL" dirty="0"/>
            </a:br>
            <a:r>
              <a:rPr lang="nl-NL" dirty="0"/>
              <a:t>	wat is er anders?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4 Profielen  met verschillende mogelijkheden voor keuze vakken en vrije deel  </a:t>
            </a:r>
          </a:p>
          <a:p>
            <a:r>
              <a:rPr lang="nl-NL" dirty="0"/>
              <a:t>Lesurenverdeling (</a:t>
            </a:r>
            <a:r>
              <a:rPr lang="nl-NL" dirty="0" err="1"/>
              <a:t>vaklessen</a:t>
            </a:r>
            <a:r>
              <a:rPr lang="nl-NL" dirty="0"/>
              <a:t>, keuzes en </a:t>
            </a:r>
            <a:r>
              <a:rPr lang="nl-NL" dirty="0" err="1"/>
              <a:t>Zst</a:t>
            </a:r>
            <a:r>
              <a:rPr lang="nl-NL" dirty="0"/>
              <a:t>)</a:t>
            </a:r>
          </a:p>
          <a:p>
            <a:pPr lvl="1"/>
            <a:r>
              <a:rPr lang="nl-NL" dirty="0"/>
              <a:t>Stamklas  en </a:t>
            </a:r>
            <a:r>
              <a:rPr lang="nl-NL" dirty="0" err="1"/>
              <a:t>vaklessen</a:t>
            </a:r>
            <a:r>
              <a:rPr lang="nl-NL" dirty="0"/>
              <a:t>; verschillende samenstelling</a:t>
            </a:r>
          </a:p>
          <a:p>
            <a:pPr lvl="1"/>
            <a:r>
              <a:rPr lang="nl-NL" dirty="0" err="1"/>
              <a:t>Zst</a:t>
            </a:r>
            <a:r>
              <a:rPr lang="nl-NL" dirty="0"/>
              <a:t>-uren zelf roosteren</a:t>
            </a:r>
          </a:p>
          <a:p>
            <a:r>
              <a:rPr lang="nl-NL" dirty="0"/>
              <a:t>Projecten (AEL (</a:t>
            </a:r>
            <a:r>
              <a:rPr lang="nl-NL" dirty="0" err="1"/>
              <a:t>Arbeids</a:t>
            </a:r>
            <a:r>
              <a:rPr lang="nl-NL" dirty="0"/>
              <a:t> </a:t>
            </a:r>
            <a:r>
              <a:rPr lang="nl-NL" dirty="0" err="1"/>
              <a:t>Ervarings</a:t>
            </a:r>
            <a:r>
              <a:rPr lang="nl-NL" dirty="0"/>
              <a:t> Leren), cultuurreis,  burgerschap (‘vrijwilligerswerk’ op school of daarbuiten) &gt; uitleg leerlingen in de studieles</a:t>
            </a:r>
          </a:p>
          <a:p>
            <a:r>
              <a:rPr lang="nl-NL" dirty="0"/>
              <a:t>Verplichte onderdelen: LOB (Loopbaan Oriëntatie en Begeleiding), LO, mentoraat</a:t>
            </a:r>
          </a:p>
          <a:p>
            <a:r>
              <a:rPr lang="nl-NL" dirty="0"/>
              <a:t>Studieles en klassenmentor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793CF-BDA7-4F20-8857-F02C42C2A7F4}" type="datetime1">
              <a:rPr lang="nl-NL" smtClean="0"/>
              <a:t>13-9-2024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5266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Programma voor Toetsing en Afsluiting (PTA) onderdelen(school)Examen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SE (schoolexamen) en CE (</a:t>
            </a:r>
            <a:r>
              <a:rPr lang="nl-NL" dirty="0" err="1"/>
              <a:t>centraalexamen</a:t>
            </a:r>
            <a:r>
              <a:rPr lang="nl-NL" dirty="0"/>
              <a:t>) &gt; beide 50% &gt; samen diplomacijfer</a:t>
            </a:r>
          </a:p>
          <a:p>
            <a:r>
              <a:rPr lang="nl-NL" dirty="0"/>
              <a:t>PTA: SE-onderdelen in 4vwo</a:t>
            </a:r>
          </a:p>
          <a:p>
            <a:pPr lvl="1"/>
            <a:r>
              <a:rPr lang="nl-NL" dirty="0"/>
              <a:t>Handelingsdelen </a:t>
            </a:r>
          </a:p>
          <a:p>
            <a:pPr lvl="1"/>
            <a:r>
              <a:rPr lang="nl-NL" dirty="0"/>
              <a:t>Praktische opdrachten </a:t>
            </a:r>
          </a:p>
          <a:p>
            <a:pPr lvl="1"/>
            <a:r>
              <a:rPr lang="nl-NL" dirty="0"/>
              <a:t>Toetsen(tentamens/schoolexamens) </a:t>
            </a:r>
          </a:p>
          <a:p>
            <a:r>
              <a:rPr lang="nl-NL" dirty="0"/>
              <a:t>(school)examens in de inloopweek</a:t>
            </a:r>
          </a:p>
          <a:p>
            <a:r>
              <a:rPr lang="nl-NL" dirty="0" err="1"/>
              <a:t>PO’s</a:t>
            </a:r>
            <a:r>
              <a:rPr lang="nl-NL" dirty="0"/>
              <a:t> op verschillende momenten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94A4-7BAC-4CC5-BC03-205C88F2C9D9}" type="datetime1">
              <a:rPr lang="nl-NL" smtClean="0"/>
              <a:t>13-9-2024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1180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Informatievoorziening ouders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Ouderavonden</a:t>
            </a:r>
          </a:p>
          <a:p>
            <a:pPr lvl="1"/>
            <a:r>
              <a:rPr lang="nl-NL" dirty="0"/>
              <a:t>Groepsouderavonden (2 keer per jaar)</a:t>
            </a:r>
          </a:p>
          <a:p>
            <a:pPr lvl="1"/>
            <a:r>
              <a:rPr lang="nl-NL" dirty="0"/>
              <a:t>Mentorouderspreekuur (na pensum 1 en 4)</a:t>
            </a:r>
          </a:p>
          <a:p>
            <a:pPr lvl="1"/>
            <a:r>
              <a:rPr lang="nl-NL" dirty="0"/>
              <a:t>Vakdocentspreekuur (na pensum 2 en 3)</a:t>
            </a:r>
          </a:p>
          <a:p>
            <a:r>
              <a:rPr lang="nl-NL" dirty="0"/>
              <a:t>Via mail: o.a. Jordannieuws (tweewekelijks)</a:t>
            </a:r>
          </a:p>
          <a:p>
            <a:r>
              <a:rPr lang="nl-NL" dirty="0"/>
              <a:t>Website: o.a. Jaaragenda</a:t>
            </a:r>
          </a:p>
          <a:p>
            <a:r>
              <a:rPr lang="nl-NL" dirty="0"/>
              <a:t>Verslagen met vak- en mentorcommentaar na elke inloopweek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7CCF2-F823-40CD-B181-2C3071812C12}" type="datetime1">
              <a:rPr lang="nl-NL" smtClean="0"/>
              <a:t>13-9-2024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7428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F9AD2F-1D7D-40E3-8DAB-671B2FE72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CULTUURreis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5B1E7B1-FB13-43D0-9A52-DF303A1EF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Tijdens kampweek</a:t>
            </a:r>
          </a:p>
          <a:p>
            <a:r>
              <a:rPr lang="nl-NL" dirty="0"/>
              <a:t>Engeland, Frankrijk, Duitsland, Togo, Marokko, Polen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A02A165-E508-4856-94F6-AD151EE4E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C056-F089-49F5-B627-29EECDB03FA0}" type="datetime1">
              <a:rPr lang="nl-NL" smtClean="0"/>
              <a:t>13-9-2024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349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Zijn er vragen en/of opmerkingen?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C056-F089-49F5-B627-29EECDB03FA0}" type="datetime1">
              <a:rPr lang="nl-NL" smtClean="0"/>
              <a:t>13-9-2024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198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Volgende groepsouderavond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nl-NL" dirty="0"/>
              <a:t>Donderdag 13 maart (onder voorbehoud)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Onderwerpen o.a. : </a:t>
            </a:r>
          </a:p>
          <a:p>
            <a:pPr lvl="1"/>
            <a:r>
              <a:rPr lang="nl-NL" dirty="0"/>
              <a:t>PTA</a:t>
            </a:r>
          </a:p>
          <a:p>
            <a:pPr lvl="1"/>
            <a:r>
              <a:rPr lang="nl-NL" dirty="0"/>
              <a:t>Examenreglement</a:t>
            </a:r>
          </a:p>
          <a:p>
            <a:pPr lvl="1"/>
            <a:r>
              <a:rPr lang="nl-NL" dirty="0"/>
              <a:t>Overgangsnormen</a:t>
            </a:r>
          </a:p>
          <a:p>
            <a:pPr lvl="1"/>
            <a:r>
              <a:rPr lang="nl-NL" dirty="0"/>
              <a:t>Deadlines</a:t>
            </a:r>
          </a:p>
          <a:p>
            <a:pPr lvl="1"/>
            <a:r>
              <a:rPr lang="nl-NL" dirty="0"/>
              <a:t>Herkansingen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E1299-7F36-4429-8C58-3CF8352C12B5}" type="datetime1">
              <a:rPr lang="nl-NL" smtClean="0"/>
              <a:t>13-9-2024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11902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uttype">
  <a:themeElements>
    <a:clrScheme name="Hout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out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out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Type hout</Template>
  <TotalTime>4633</TotalTime>
  <Words>306</Words>
  <Application>Microsoft Office PowerPoint</Application>
  <PresentationFormat>Diavoorstelling (4:3)</PresentationFormat>
  <Paragraphs>62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Calibri</vt:lpstr>
      <vt:lpstr>Rockwell</vt:lpstr>
      <vt:lpstr>Rockwell Condensed</vt:lpstr>
      <vt:lpstr>Wingdings</vt:lpstr>
      <vt:lpstr>Houttype</vt:lpstr>
      <vt:lpstr>Welkom! Ouderavond 4vwo 24-25</vt:lpstr>
      <vt:lpstr>Algemeen</vt:lpstr>
      <vt:lpstr>Bovenbouw  wat is er anders?</vt:lpstr>
      <vt:lpstr>Programma voor Toetsing en Afsluiting (PTA) onderdelen(school)Examen</vt:lpstr>
      <vt:lpstr>Informatievoorziening ouders</vt:lpstr>
      <vt:lpstr>CULTUURreis</vt:lpstr>
      <vt:lpstr>Zijn er vragen en/of opmerkingen?</vt:lpstr>
      <vt:lpstr>Volgende groepsouderavond</vt:lpstr>
    </vt:vector>
  </TitlesOfParts>
  <Company>Montessori Lyceum Herman Jordan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Richard van Oostenbrugge</dc:creator>
  <cp:lastModifiedBy>Maria Hartman</cp:lastModifiedBy>
  <cp:revision>96</cp:revision>
  <cp:lastPrinted>2013-09-24T14:39:04Z</cp:lastPrinted>
  <dcterms:created xsi:type="dcterms:W3CDTF">2012-09-18T10:06:51Z</dcterms:created>
  <dcterms:modified xsi:type="dcterms:W3CDTF">2024-09-13T16:00:46Z</dcterms:modified>
</cp:coreProperties>
</file>